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FFFF"/>
    <a:srgbClr val="CC99FF"/>
    <a:srgbClr val="FFCCCC"/>
    <a:srgbClr val="FF7C8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ACC6E7-E8AC-402F-A7B3-C6B670F3B5B7}" v="3" dt="2023-09-28T11:44:19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tnar, Justin T CTR USSOCOM JSOC (USA)" userId="763728dd-47b9-41a4-94b1-f4c852cd68fa" providerId="ADAL" clId="{19ACC6E7-E8AC-402F-A7B3-C6B670F3B5B7}"/>
    <pc:docChg chg="undo custSel delSld modSld">
      <pc:chgData name="Cetnar, Justin T CTR USSOCOM JSOC (USA)" userId="763728dd-47b9-41a4-94b1-f4c852cd68fa" providerId="ADAL" clId="{19ACC6E7-E8AC-402F-A7B3-C6B670F3B5B7}" dt="2023-09-28T11:49:09.240" v="221" actId="20577"/>
      <pc:docMkLst>
        <pc:docMk/>
      </pc:docMkLst>
      <pc:sldChg chg="del">
        <pc:chgData name="Cetnar, Justin T CTR USSOCOM JSOC (USA)" userId="763728dd-47b9-41a4-94b1-f4c852cd68fa" providerId="ADAL" clId="{19ACC6E7-E8AC-402F-A7B3-C6B670F3B5B7}" dt="2023-09-28T11:42:14.234" v="0" actId="47"/>
        <pc:sldMkLst>
          <pc:docMk/>
          <pc:sldMk cId="1027405412" sldId="256"/>
        </pc:sldMkLst>
      </pc:sldChg>
      <pc:sldChg chg="del">
        <pc:chgData name="Cetnar, Justin T CTR USSOCOM JSOC (USA)" userId="763728dd-47b9-41a4-94b1-f4c852cd68fa" providerId="ADAL" clId="{19ACC6E7-E8AC-402F-A7B3-C6B670F3B5B7}" dt="2023-09-28T11:42:15.380" v="1" actId="47"/>
        <pc:sldMkLst>
          <pc:docMk/>
          <pc:sldMk cId="224768011" sldId="257"/>
        </pc:sldMkLst>
      </pc:sldChg>
      <pc:sldChg chg="addSp modSp mod">
        <pc:chgData name="Cetnar, Justin T CTR USSOCOM JSOC (USA)" userId="763728dd-47b9-41a4-94b1-f4c852cd68fa" providerId="ADAL" clId="{19ACC6E7-E8AC-402F-A7B3-C6B670F3B5B7}" dt="2023-09-28T11:49:09.240" v="221" actId="20577"/>
        <pc:sldMkLst>
          <pc:docMk/>
          <pc:sldMk cId="2641028042" sldId="258"/>
        </pc:sldMkLst>
        <pc:spChg chg="mod">
          <ac:chgData name="Cetnar, Justin T CTR USSOCOM JSOC (USA)" userId="763728dd-47b9-41a4-94b1-f4c852cd68fa" providerId="ADAL" clId="{19ACC6E7-E8AC-402F-A7B3-C6B670F3B5B7}" dt="2023-09-28T11:43:00.496" v="43" actId="1076"/>
          <ac:spMkLst>
            <pc:docMk/>
            <pc:sldMk cId="2641028042" sldId="258"/>
            <ac:spMk id="3" creationId="{BEC1720D-A4E4-82DE-DF31-B6D121E3A2C3}"/>
          </ac:spMkLst>
        </pc:spChg>
        <pc:spChg chg="add mod">
          <ac:chgData name="Cetnar, Justin T CTR USSOCOM JSOC (USA)" userId="763728dd-47b9-41a4-94b1-f4c852cd68fa" providerId="ADAL" clId="{19ACC6E7-E8AC-402F-A7B3-C6B670F3B5B7}" dt="2023-09-28T11:43:09.493" v="142" actId="1035"/>
          <ac:spMkLst>
            <pc:docMk/>
            <pc:sldMk cId="2641028042" sldId="258"/>
            <ac:spMk id="5" creationId="{264065ED-CF63-A7BA-8122-921861A63C55}"/>
          </ac:spMkLst>
        </pc:spChg>
        <pc:spChg chg="add mod">
          <ac:chgData name="Cetnar, Justin T CTR USSOCOM JSOC (USA)" userId="763728dd-47b9-41a4-94b1-f4c852cd68fa" providerId="ADAL" clId="{19ACC6E7-E8AC-402F-A7B3-C6B670F3B5B7}" dt="2023-09-28T11:48:26.204" v="211" actId="208"/>
          <ac:spMkLst>
            <pc:docMk/>
            <pc:sldMk cId="2641028042" sldId="258"/>
            <ac:spMk id="6" creationId="{3616A2A2-6F7D-328A-80C4-50681AFEBF03}"/>
          </ac:spMkLst>
        </pc:spChg>
        <pc:spChg chg="mod">
          <ac:chgData name="Cetnar, Justin T CTR USSOCOM JSOC (USA)" userId="763728dd-47b9-41a4-94b1-f4c852cd68fa" providerId="ADAL" clId="{19ACC6E7-E8AC-402F-A7B3-C6B670F3B5B7}" dt="2023-09-28T11:42:41.784" v="26" actId="1037"/>
          <ac:spMkLst>
            <pc:docMk/>
            <pc:sldMk cId="2641028042" sldId="258"/>
            <ac:spMk id="25" creationId="{C88B038F-D987-1F4A-A45F-52CEAD79335E}"/>
          </ac:spMkLst>
        </pc:spChg>
        <pc:spChg chg="mod">
          <ac:chgData name="Cetnar, Justin T CTR USSOCOM JSOC (USA)" userId="763728dd-47b9-41a4-94b1-f4c852cd68fa" providerId="ADAL" clId="{19ACC6E7-E8AC-402F-A7B3-C6B670F3B5B7}" dt="2023-09-28T11:49:09.240" v="221" actId="20577"/>
          <ac:spMkLst>
            <pc:docMk/>
            <pc:sldMk cId="2641028042" sldId="258"/>
            <ac:spMk id="29" creationId="{23745EBD-FB76-942F-1A90-128B73BC97BB}"/>
          </ac:spMkLst>
        </pc:spChg>
        <pc:spChg chg="mod">
          <ac:chgData name="Cetnar, Justin T CTR USSOCOM JSOC (USA)" userId="763728dd-47b9-41a4-94b1-f4c852cd68fa" providerId="ADAL" clId="{19ACC6E7-E8AC-402F-A7B3-C6B670F3B5B7}" dt="2023-09-28T11:42:41.784" v="26" actId="1037"/>
          <ac:spMkLst>
            <pc:docMk/>
            <pc:sldMk cId="2641028042" sldId="258"/>
            <ac:spMk id="32" creationId="{107914E9-B8BF-1BA0-8F66-BD2AA93495A5}"/>
          </ac:spMkLst>
        </pc:spChg>
        <pc:spChg chg="mod">
          <ac:chgData name="Cetnar, Justin T CTR USSOCOM JSOC (USA)" userId="763728dd-47b9-41a4-94b1-f4c852cd68fa" providerId="ADAL" clId="{19ACC6E7-E8AC-402F-A7B3-C6B670F3B5B7}" dt="2023-09-28T11:42:47.744" v="28" actId="14100"/>
          <ac:spMkLst>
            <pc:docMk/>
            <pc:sldMk cId="2641028042" sldId="258"/>
            <ac:spMk id="38" creationId="{18430140-6D4A-CB71-8FDA-158A9A267ADA}"/>
          </ac:spMkLst>
        </pc:spChg>
        <pc:spChg chg="mod">
          <ac:chgData name="Cetnar, Justin T CTR USSOCOM JSOC (USA)" userId="763728dd-47b9-41a4-94b1-f4c852cd68fa" providerId="ADAL" clId="{19ACC6E7-E8AC-402F-A7B3-C6B670F3B5B7}" dt="2023-09-28T11:42:45.272" v="27" actId="14100"/>
          <ac:spMkLst>
            <pc:docMk/>
            <pc:sldMk cId="2641028042" sldId="258"/>
            <ac:spMk id="40" creationId="{5B9F7715-67A7-874D-3EBE-BEAB69F243EE}"/>
          </ac:spMkLst>
        </pc:spChg>
        <pc:picChg chg="mod">
          <ac:chgData name="Cetnar, Justin T CTR USSOCOM JSOC (USA)" userId="763728dd-47b9-41a4-94b1-f4c852cd68fa" providerId="ADAL" clId="{19ACC6E7-E8AC-402F-A7B3-C6B670F3B5B7}" dt="2023-09-28T11:42:41.784" v="26" actId="1037"/>
          <ac:picMkLst>
            <pc:docMk/>
            <pc:sldMk cId="2641028042" sldId="258"/>
            <ac:picMk id="28" creationId="{ECA0B4DC-6D87-DA22-4F2E-84CE23E53178}"/>
          </ac:picMkLst>
        </pc:picChg>
      </pc:sldChg>
      <pc:sldChg chg="del">
        <pc:chgData name="Cetnar, Justin T CTR USSOCOM JSOC (USA)" userId="763728dd-47b9-41a4-94b1-f4c852cd68fa" providerId="ADAL" clId="{19ACC6E7-E8AC-402F-A7B3-C6B670F3B5B7}" dt="2023-09-28T11:42:16.169" v="2" actId="47"/>
        <pc:sldMkLst>
          <pc:docMk/>
          <pc:sldMk cId="293948843" sldId="259"/>
        </pc:sldMkLst>
      </pc:sldChg>
      <pc:sldChg chg="del">
        <pc:chgData name="Cetnar, Justin T CTR USSOCOM JSOC (USA)" userId="763728dd-47b9-41a4-94b1-f4c852cd68fa" providerId="ADAL" clId="{19ACC6E7-E8AC-402F-A7B3-C6B670F3B5B7}" dt="2023-09-28T11:42:16.878" v="3" actId="47"/>
        <pc:sldMkLst>
          <pc:docMk/>
          <pc:sldMk cId="1358799165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9561D-FBFA-433C-A384-3C5DF42F74C5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F07B-438E-4F2B-8029-1454CD197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16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2AFDD-7BDB-3C07-0F70-137BF20DF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6596AE-9327-4185-43E2-BF84985DC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FABBD-B030-75F8-AB07-A2199838E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19C2-8A88-4056-9BB4-D7020AA6FF51}" type="datetime1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33C61-17A1-EDB3-E345-4A89A20BF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E2242-7882-F50A-421A-CE55A7DB8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6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EEB7-E530-25F0-E264-E5EAE1A2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84726D-67FB-64DF-18E3-4B5A1211A6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B36D8-6FE8-AD6F-E36B-5E0DC4C01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4547-FA68-47FC-862E-B84DC85B1034}" type="datetime1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05E4B-90BA-AE73-80BA-176399BD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5B93A-91F6-9BDE-C17C-6C25C72C4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7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905B39-88BD-3FD5-9F38-5B25E39173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D60AF-301B-A2D6-C093-A8DCDFCE1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0E6AF-0694-E12A-E3FA-75A44DE2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9EC4-69D0-4BBE-B2CC-11032D8B6A86}" type="datetime1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E9DCD-B4C9-35C5-0D6E-A80AB670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EB264-6FDD-AC5E-7E26-E24FF1353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03EB3-F6ED-0B85-8F74-2933C5137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7294-692B-DA83-8B8B-452A2AD8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7BE5D-3FA7-5472-850E-ABD812460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5B1E-5896-40AD-A8C9-3D4F48786E37}" type="datetime1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1B283-4F53-DC92-443C-C7A257E20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F2741-F435-0B61-FFC4-C2C1190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27E7A-D2BA-97A0-C9BC-A645D28B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D70A1-C8C6-281D-DBBA-7F64EA151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CDB45-9D0E-2766-FB64-562162DE9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44BD0-E1C8-4775-9186-5E95920C8235}" type="datetime1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7C28D-EE59-86B3-34F6-A3CE9EEF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7BC7B-DE66-B1C9-41E1-728C42FF7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0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30B4E-4207-E459-E936-5988F26C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D8072-E10F-3575-BF60-EA669EBD3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8499A-5E36-1311-D291-BD577A2A8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1E37C-D27E-1F32-C517-3002E6D9D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F5D2-BF28-441E-8962-6CA2E84EC986}" type="datetime1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869E76-FED1-30DD-5A5B-CA2D7B5F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D7D34-3F1B-9DB4-6F4E-2BFD49B3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2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6DCC7-5272-558D-038B-8B7FB4753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0E703-6985-A7C0-2426-294BE313D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9364C3-DABE-D578-F7AA-FA36ED736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8FB8FE-8769-422F-A311-54CEBBAB1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9CE5DE-1D70-967C-FE8C-01E47A2013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29C307-9906-F05D-735A-8BB60D2AE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E8491-044E-4FA8-86ED-AF0BA275C0E1}" type="datetime1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930F94-CC9F-C4F6-BAA2-214A98837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8A36D0-4F28-FCC9-5BFB-E8747ABD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6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D51AD-CFEB-B290-72CA-EEFE6D18E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C0478B-48E0-D1E6-8CB3-24572C29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8439-67FE-431F-B57E-D895A0598189}" type="datetime1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6C3F3-FBC6-1ADA-0924-75DEE053E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B091B-82E5-1A66-8C11-A98D44128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9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596255-9866-9D70-AEF5-D39E31145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12A-F630-429C-A6B5-0FAA478BDAC9}" type="datetime1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F46A1E-B93F-C3DE-AB48-2709FB286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A44BD-B7DA-4C2E-ADF0-F586C648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4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4945F-C11F-B68C-B262-4D9EE2645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869D3-5F63-74CD-7FF2-6240F486C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A0751-65E1-41FE-49C8-6DE56732C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F075D-4551-66F8-C231-70948BE1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0BD0-A455-46EB-8538-155A6506F002}" type="datetime1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659F8-F58E-0E5B-8052-E5D1349B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76210-E289-5CD1-8AF9-C7BEC407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4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FCAB3-3A0E-E7D9-9A6F-8F23AABE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62822-ABC2-B509-520A-AFE474F30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3DA80-7E21-58B6-BC42-EE7B88AD6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4167A-B473-C34E-2A02-D3AB375A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26E6-DC8C-4197-8633-5FB2E57A5B30}" type="datetime1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C0B49-CA52-5619-E7AC-4092E9A3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FD4A0-3418-5D2C-C084-61785F126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5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13AC5-E6CA-6A5F-EE6B-E702B2EAC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01DC8-1C8C-39B8-4B06-8101E8E74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7653A-840A-2866-774B-A3EAFFD9F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96054-8DEA-4640-9782-B109207799D5}" type="datetime1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0CC19-415F-8B61-E795-9C1751E75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7971E-3C47-ED7D-0831-CD2F68F72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F4AF-9120-4F38-AAB7-7324AE5B8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Arrow: Down 39">
            <a:extLst>
              <a:ext uri="{FF2B5EF4-FFF2-40B4-BE49-F238E27FC236}">
                <a16:creationId xmlns:a16="http://schemas.microsoft.com/office/drawing/2014/main" id="{5B9F7715-67A7-874D-3EBE-BEAB69F243EE}"/>
              </a:ext>
            </a:extLst>
          </p:cNvPr>
          <p:cNvSpPr/>
          <p:nvPr/>
        </p:nvSpPr>
        <p:spPr>
          <a:xfrm rot="1800000">
            <a:off x="6741830" y="2845446"/>
            <a:ext cx="341832" cy="1331337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B37A1DBA-D389-A729-1FA9-317D43264204}"/>
              </a:ext>
            </a:extLst>
          </p:cNvPr>
          <p:cNvSpPr/>
          <p:nvPr/>
        </p:nvSpPr>
        <p:spPr>
          <a:xfrm rot="3905985">
            <a:off x="4625238" y="1547247"/>
            <a:ext cx="341832" cy="4252960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583282-D8BA-496C-FEF8-2717A583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169"/>
            <a:ext cx="10515600" cy="1325563"/>
          </a:xfrm>
        </p:spPr>
        <p:txBody>
          <a:bodyPr/>
          <a:lstStyle/>
          <a:p>
            <a:r>
              <a:rPr lang="en-US" dirty="0"/>
              <a:t>OOB Tracker System Overview (OV1)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3B0BF5-0F99-227A-AFBE-F7D4C3C5A1CA}"/>
              </a:ext>
            </a:extLst>
          </p:cNvPr>
          <p:cNvGrpSpPr/>
          <p:nvPr/>
        </p:nvGrpSpPr>
        <p:grpSpPr>
          <a:xfrm>
            <a:off x="4277169" y="1660828"/>
            <a:ext cx="1025325" cy="1402889"/>
            <a:chOff x="2384447" y="1647960"/>
            <a:chExt cx="1025325" cy="1402889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72789E9-1BB4-78AC-5AD4-A1195D0B3D1C}"/>
                </a:ext>
              </a:extLst>
            </p:cNvPr>
            <p:cNvGrpSpPr/>
            <p:nvPr/>
          </p:nvGrpSpPr>
          <p:grpSpPr>
            <a:xfrm>
              <a:off x="2384447" y="1647960"/>
              <a:ext cx="1025325" cy="1028682"/>
              <a:chOff x="2512634" y="1870150"/>
              <a:chExt cx="769121" cy="771639"/>
            </a:xfrm>
          </p:grpSpPr>
          <p:sp>
            <p:nvSpPr>
              <p:cNvPr id="4" name="Isosceles Triangle 3">
                <a:extLst>
                  <a:ext uri="{FF2B5EF4-FFF2-40B4-BE49-F238E27FC236}">
                    <a16:creationId xmlns:a16="http://schemas.microsoft.com/office/drawing/2014/main" id="{3F38C940-1AFA-D386-72FF-64EB5141A01E}"/>
                  </a:ext>
                </a:extLst>
              </p:cNvPr>
              <p:cNvSpPr/>
              <p:nvPr/>
            </p:nvSpPr>
            <p:spPr>
              <a:xfrm>
                <a:off x="2555193" y="2008262"/>
                <a:ext cx="684004" cy="589659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700" dirty="0"/>
              </a:p>
            </p:txBody>
          </p:sp>
          <p:sp>
            <p:nvSpPr>
              <p:cNvPr id="8" name="Flowchart: Magnetic Disk 7">
                <a:extLst>
                  <a:ext uri="{FF2B5EF4-FFF2-40B4-BE49-F238E27FC236}">
                    <a16:creationId xmlns:a16="http://schemas.microsoft.com/office/drawing/2014/main" id="{18C47D19-9B2A-1EEC-A919-F94C2646284F}"/>
                  </a:ext>
                </a:extLst>
              </p:cNvPr>
              <p:cNvSpPr/>
              <p:nvPr/>
            </p:nvSpPr>
            <p:spPr>
              <a:xfrm>
                <a:off x="2512634" y="1870150"/>
                <a:ext cx="769121" cy="179462"/>
              </a:xfrm>
              <a:prstGeom prst="flowChartMagneticDisk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74D667A-32F7-F538-1112-A46A95806564}"/>
                  </a:ext>
                </a:extLst>
              </p:cNvPr>
              <p:cNvSpPr txBox="1"/>
              <p:nvPr/>
            </p:nvSpPr>
            <p:spPr>
              <a:xfrm>
                <a:off x="2683852" y="2272457"/>
                <a:ext cx="5811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UAS</a:t>
                </a:r>
              </a:p>
            </p:txBody>
          </p:sp>
        </p:grp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455E34F-C93E-7EE1-3B99-102EB4B2F906}"/>
                </a:ext>
              </a:extLst>
            </p:cNvPr>
            <p:cNvSpPr/>
            <p:nvPr/>
          </p:nvSpPr>
          <p:spPr>
            <a:xfrm>
              <a:off x="2512634" y="2633967"/>
              <a:ext cx="769121" cy="416882"/>
            </a:xfrm>
            <a:prstGeom prst="roundRect">
              <a:avLst/>
            </a:prstGeom>
            <a:solidFill>
              <a:srgbClr val="FFCCCC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Tracker TX #1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9449044-46A5-C639-C968-9F22B88A547B}"/>
              </a:ext>
            </a:extLst>
          </p:cNvPr>
          <p:cNvGrpSpPr/>
          <p:nvPr/>
        </p:nvGrpSpPr>
        <p:grpSpPr>
          <a:xfrm>
            <a:off x="6745479" y="1452387"/>
            <a:ext cx="1025325" cy="1402889"/>
            <a:chOff x="2384447" y="1647960"/>
            <a:chExt cx="1025325" cy="140288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7752B50-B70F-55BF-6305-827C7C266EB1}"/>
                </a:ext>
              </a:extLst>
            </p:cNvPr>
            <p:cNvGrpSpPr/>
            <p:nvPr/>
          </p:nvGrpSpPr>
          <p:grpSpPr>
            <a:xfrm>
              <a:off x="2384447" y="1647960"/>
              <a:ext cx="1025325" cy="1028682"/>
              <a:chOff x="2512634" y="1870150"/>
              <a:chExt cx="769121" cy="771639"/>
            </a:xfrm>
          </p:grpSpPr>
          <p:sp>
            <p:nvSpPr>
              <p:cNvPr id="21" name="Isosceles Triangle 20">
                <a:extLst>
                  <a:ext uri="{FF2B5EF4-FFF2-40B4-BE49-F238E27FC236}">
                    <a16:creationId xmlns:a16="http://schemas.microsoft.com/office/drawing/2014/main" id="{A113BAE4-56A7-C8CE-262A-B21689005DC8}"/>
                  </a:ext>
                </a:extLst>
              </p:cNvPr>
              <p:cNvSpPr/>
              <p:nvPr/>
            </p:nvSpPr>
            <p:spPr>
              <a:xfrm>
                <a:off x="2555193" y="2008262"/>
                <a:ext cx="684004" cy="589659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700" dirty="0"/>
              </a:p>
            </p:txBody>
          </p:sp>
          <p:sp>
            <p:nvSpPr>
              <p:cNvPr id="22" name="Flowchart: Magnetic Disk 21">
                <a:extLst>
                  <a:ext uri="{FF2B5EF4-FFF2-40B4-BE49-F238E27FC236}">
                    <a16:creationId xmlns:a16="http://schemas.microsoft.com/office/drawing/2014/main" id="{91779105-ABFC-1FEE-42B9-5C8B40094210}"/>
                  </a:ext>
                </a:extLst>
              </p:cNvPr>
              <p:cNvSpPr/>
              <p:nvPr/>
            </p:nvSpPr>
            <p:spPr>
              <a:xfrm>
                <a:off x="2512634" y="1870150"/>
                <a:ext cx="769121" cy="179462"/>
              </a:xfrm>
              <a:prstGeom prst="flowChartMagneticDisk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081686-BF82-6306-4070-65E35A50E203}"/>
                  </a:ext>
                </a:extLst>
              </p:cNvPr>
              <p:cNvSpPr txBox="1"/>
              <p:nvPr/>
            </p:nvSpPr>
            <p:spPr>
              <a:xfrm>
                <a:off x="2683852" y="2272457"/>
                <a:ext cx="5811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UAS</a:t>
                </a:r>
              </a:p>
            </p:txBody>
          </p:sp>
        </p:grp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E09DB3AB-CB5F-9B0C-1194-74057A37136C}"/>
                </a:ext>
              </a:extLst>
            </p:cNvPr>
            <p:cNvSpPr/>
            <p:nvPr/>
          </p:nvSpPr>
          <p:spPr>
            <a:xfrm>
              <a:off x="2512634" y="2633967"/>
              <a:ext cx="769121" cy="416882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Tracker TX #X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9314F7BA-561D-2178-CFF2-6F92A20460B3}"/>
              </a:ext>
            </a:extLst>
          </p:cNvPr>
          <p:cNvSpPr/>
          <p:nvPr/>
        </p:nvSpPr>
        <p:spPr>
          <a:xfrm>
            <a:off x="9608536" y="4575706"/>
            <a:ext cx="1051303" cy="10513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Tracker RX #3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CA0B4DC-6D87-DA22-4F2E-84CE23E53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039" y="5025940"/>
            <a:ext cx="1982073" cy="772905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C88B038F-D987-1F4A-A45F-52CEAD79335E}"/>
              </a:ext>
            </a:extLst>
          </p:cNvPr>
          <p:cNvSpPr/>
          <p:nvPr/>
        </p:nvSpPr>
        <p:spPr>
          <a:xfrm>
            <a:off x="5767457" y="4187267"/>
            <a:ext cx="1051303" cy="10513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Tracker RX #2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3745EBD-FB76-942F-1A90-128B73BC97BB}"/>
              </a:ext>
            </a:extLst>
          </p:cNvPr>
          <p:cNvSpPr/>
          <p:nvPr/>
        </p:nvSpPr>
        <p:spPr>
          <a:xfrm>
            <a:off x="196553" y="4460905"/>
            <a:ext cx="1897167" cy="21449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Operations </a:t>
            </a:r>
            <a:br>
              <a:rPr lang="en-US" dirty="0"/>
            </a:br>
            <a:r>
              <a:rPr lang="en-US" dirty="0"/>
              <a:t>Center</a:t>
            </a: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F963EDDD-B81F-3968-3ABE-33ECE06D13A4}"/>
              </a:ext>
            </a:extLst>
          </p:cNvPr>
          <p:cNvSpPr/>
          <p:nvPr/>
        </p:nvSpPr>
        <p:spPr>
          <a:xfrm>
            <a:off x="196552" y="2825416"/>
            <a:ext cx="1897167" cy="1635489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ECE2DA1-8A56-3D8E-4C1A-86AA00D60521}"/>
              </a:ext>
            </a:extLst>
          </p:cNvPr>
          <p:cNvSpPr/>
          <p:nvPr/>
        </p:nvSpPr>
        <p:spPr>
          <a:xfrm>
            <a:off x="1632246" y="3956447"/>
            <a:ext cx="1051303" cy="10513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Tracker RX #1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07914E9-B8BF-1BA0-8F66-BD2AA93495A5}"/>
              </a:ext>
            </a:extLst>
          </p:cNvPr>
          <p:cNvSpPr/>
          <p:nvPr/>
        </p:nvSpPr>
        <p:spPr>
          <a:xfrm>
            <a:off x="4221622" y="5798845"/>
            <a:ext cx="2811567" cy="5335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Mobile Ground Team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2001FD3-495E-3925-A1CF-2F2D2E3EB74A}"/>
              </a:ext>
            </a:extLst>
          </p:cNvPr>
          <p:cNvSpPr/>
          <p:nvPr/>
        </p:nvSpPr>
        <p:spPr>
          <a:xfrm>
            <a:off x="9502982" y="5627009"/>
            <a:ext cx="1262413" cy="10513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UAS Pilot Team</a:t>
            </a: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8487CACF-D428-9B3E-7E2A-49D4448B2CFC}"/>
              </a:ext>
            </a:extLst>
          </p:cNvPr>
          <p:cNvSpPr/>
          <p:nvPr/>
        </p:nvSpPr>
        <p:spPr>
          <a:xfrm rot="3253851">
            <a:off x="3338412" y="2703220"/>
            <a:ext cx="375012" cy="1700119"/>
          </a:xfrm>
          <a:prstGeom prst="downArrow">
            <a:avLst>
              <a:gd name="adj1" fmla="val 38136"/>
              <a:gd name="adj2" fmla="val 5000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18430140-6D4A-CB71-8FDA-158A9A267ADA}"/>
              </a:ext>
            </a:extLst>
          </p:cNvPr>
          <p:cNvSpPr/>
          <p:nvPr/>
        </p:nvSpPr>
        <p:spPr>
          <a:xfrm rot="19815066">
            <a:off x="5293209" y="3087689"/>
            <a:ext cx="341832" cy="1089524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Down 38">
            <a:extLst>
              <a:ext uri="{FF2B5EF4-FFF2-40B4-BE49-F238E27FC236}">
                <a16:creationId xmlns:a16="http://schemas.microsoft.com/office/drawing/2014/main" id="{32D06724-31A6-A9D7-C2C3-68EBCFE5F256}"/>
              </a:ext>
            </a:extLst>
          </p:cNvPr>
          <p:cNvSpPr/>
          <p:nvPr/>
        </p:nvSpPr>
        <p:spPr>
          <a:xfrm rot="17817870">
            <a:off x="7196031" y="1668222"/>
            <a:ext cx="341832" cy="4232826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223603CB-1FD1-118D-D024-D6BA1B591676}"/>
              </a:ext>
            </a:extLst>
          </p:cNvPr>
          <p:cNvSpPr/>
          <p:nvPr/>
        </p:nvSpPr>
        <p:spPr>
          <a:xfrm rot="18900000">
            <a:off x="8433907" y="2489838"/>
            <a:ext cx="341832" cy="2291989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68E6D70-6607-7768-D91F-0A2D599CD66F}"/>
              </a:ext>
            </a:extLst>
          </p:cNvPr>
          <p:cNvGrpSpPr/>
          <p:nvPr/>
        </p:nvGrpSpPr>
        <p:grpSpPr>
          <a:xfrm>
            <a:off x="9536020" y="1068224"/>
            <a:ext cx="2564825" cy="2888223"/>
            <a:chOff x="9536020" y="1068224"/>
            <a:chExt cx="2564825" cy="2888223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654E6D59-B748-15BC-E2E9-8A96BDBD1769}"/>
                </a:ext>
              </a:extLst>
            </p:cNvPr>
            <p:cNvSpPr/>
            <p:nvPr/>
          </p:nvSpPr>
          <p:spPr>
            <a:xfrm>
              <a:off x="9536020" y="1068224"/>
              <a:ext cx="2564825" cy="288822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8CFEC7CA-34D0-19A6-F727-20B219ABDACD}"/>
                </a:ext>
              </a:extLst>
            </p:cNvPr>
            <p:cNvGrpSpPr/>
            <p:nvPr/>
          </p:nvGrpSpPr>
          <p:grpSpPr>
            <a:xfrm>
              <a:off x="9859064" y="1988708"/>
              <a:ext cx="2056344" cy="1832316"/>
              <a:chOff x="9483420" y="1491998"/>
              <a:chExt cx="2056344" cy="1832316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507E1A40-CE15-F0BD-3BC5-987838F59289}"/>
                  </a:ext>
                </a:extLst>
              </p:cNvPr>
              <p:cNvGrpSpPr/>
              <p:nvPr/>
            </p:nvGrpSpPr>
            <p:grpSpPr>
              <a:xfrm>
                <a:off x="9516489" y="2180057"/>
                <a:ext cx="1631571" cy="1144257"/>
                <a:chOff x="9516489" y="2180057"/>
                <a:chExt cx="1631571" cy="1144257"/>
              </a:xfrm>
            </p:grpSpPr>
            <p:sp>
              <p:nvSpPr>
                <p:cNvPr id="44" name="Flowchart: Data 43">
                  <a:extLst>
                    <a:ext uri="{FF2B5EF4-FFF2-40B4-BE49-F238E27FC236}">
                      <a16:creationId xmlns:a16="http://schemas.microsoft.com/office/drawing/2014/main" id="{A95141DA-1679-EDF5-EB59-E9A1085479C1}"/>
                    </a:ext>
                  </a:extLst>
                </p:cNvPr>
                <p:cNvSpPr/>
                <p:nvPr/>
              </p:nvSpPr>
              <p:spPr>
                <a:xfrm>
                  <a:off x="9516489" y="2994414"/>
                  <a:ext cx="1631571" cy="329900"/>
                </a:xfrm>
                <a:prstGeom prst="flowChartInputOutpu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88F58F1B-C9FC-8A29-8291-159BC180539E}"/>
                    </a:ext>
                  </a:extLst>
                </p:cNvPr>
                <p:cNvSpPr/>
                <p:nvPr/>
              </p:nvSpPr>
              <p:spPr>
                <a:xfrm>
                  <a:off x="9870392" y="2180057"/>
                  <a:ext cx="1250665" cy="797265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: Rounded Corners 47">
                  <a:extLst>
                    <a:ext uri="{FF2B5EF4-FFF2-40B4-BE49-F238E27FC236}">
                      <a16:creationId xmlns:a16="http://schemas.microsoft.com/office/drawing/2014/main" id="{A2F1841B-040F-48DF-5E35-BBA7F643CD7A}"/>
                    </a:ext>
                  </a:extLst>
                </p:cNvPr>
                <p:cNvSpPr/>
                <p:nvPr/>
              </p:nvSpPr>
              <p:spPr>
                <a:xfrm>
                  <a:off x="9955850" y="2234888"/>
                  <a:ext cx="1068550" cy="696296"/>
                </a:xfrm>
                <a:prstGeom prst="round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80849F16-3CCC-3246-205F-A280D9B4385A}"/>
                    </a:ext>
                  </a:extLst>
                </p:cNvPr>
                <p:cNvSpPr/>
                <p:nvPr/>
              </p:nvSpPr>
              <p:spPr>
                <a:xfrm>
                  <a:off x="10211927" y="2407560"/>
                  <a:ext cx="96697" cy="96697"/>
                </a:xfrm>
                <a:prstGeom prst="ellipse">
                  <a:avLst/>
                </a:prstGeom>
                <a:solidFill>
                  <a:srgbClr val="FFCCCC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1D200E35-A378-8447-9F83-40615C3DD5FA}"/>
                    </a:ext>
                  </a:extLst>
                </p:cNvPr>
                <p:cNvSpPr/>
                <p:nvPr/>
              </p:nvSpPr>
              <p:spPr>
                <a:xfrm>
                  <a:off x="10659839" y="2615543"/>
                  <a:ext cx="96697" cy="96697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E8E4A1D4-4C5B-9FDE-B0E9-84388024EE6E}"/>
                    </a:ext>
                  </a:extLst>
                </p:cNvPr>
                <p:cNvCxnSpPr/>
                <p:nvPr/>
              </p:nvCxnSpPr>
              <p:spPr>
                <a:xfrm flipV="1">
                  <a:off x="10134187" y="2234888"/>
                  <a:ext cx="0" cy="6962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E0ED6C23-E879-0F75-EEB4-2E80C9ABCC23}"/>
                    </a:ext>
                  </a:extLst>
                </p:cNvPr>
                <p:cNvCxnSpPr/>
                <p:nvPr/>
              </p:nvCxnSpPr>
              <p:spPr>
                <a:xfrm flipV="1">
                  <a:off x="10339005" y="2230541"/>
                  <a:ext cx="0" cy="6962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B64101C9-BAC1-2DC9-F07F-3A2581EA34FA}"/>
                    </a:ext>
                  </a:extLst>
                </p:cNvPr>
                <p:cNvCxnSpPr/>
                <p:nvPr/>
              </p:nvCxnSpPr>
              <p:spPr>
                <a:xfrm flipV="1">
                  <a:off x="10546143" y="2233380"/>
                  <a:ext cx="0" cy="6962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DFD178C6-B372-FA54-02F4-E468FE7CD0B0}"/>
                    </a:ext>
                  </a:extLst>
                </p:cNvPr>
                <p:cNvCxnSpPr/>
                <p:nvPr/>
              </p:nvCxnSpPr>
              <p:spPr>
                <a:xfrm flipV="1">
                  <a:off x="10736643" y="2238143"/>
                  <a:ext cx="0" cy="6962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C2C8F788-5157-8A33-D2AA-A374A7FA4F54}"/>
                    </a:ext>
                  </a:extLst>
                </p:cNvPr>
                <p:cNvCxnSpPr/>
                <p:nvPr/>
              </p:nvCxnSpPr>
              <p:spPr>
                <a:xfrm flipV="1">
                  <a:off x="10927144" y="2230541"/>
                  <a:ext cx="0" cy="6962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AC9FE7D8-E9F0-DD07-386A-62F58DAF36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955850" y="2387288"/>
                  <a:ext cx="10685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C8CA798B-6D8A-F194-57D1-E05D63F037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955850" y="2544450"/>
                  <a:ext cx="10685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A4B32359-926B-8BC8-185E-BB8F7EC1F6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955850" y="2706372"/>
                  <a:ext cx="10685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D4229873-9387-825D-E782-37E2F341FE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955438" y="2843303"/>
                  <a:ext cx="10685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8A044D45-5229-66C8-CB4E-3747B0D776CE}"/>
                  </a:ext>
                </a:extLst>
              </p:cNvPr>
              <p:cNvSpPr/>
              <p:nvPr/>
            </p:nvSpPr>
            <p:spPr>
              <a:xfrm>
                <a:off x="9483420" y="1491998"/>
                <a:ext cx="769121" cy="416882"/>
              </a:xfrm>
              <a:prstGeom prst="roundRect">
                <a:avLst/>
              </a:prstGeom>
              <a:solidFill>
                <a:srgbClr val="FFCCCC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Tracker TX #1</a:t>
                </a:r>
              </a:p>
            </p:txBody>
          </p:sp>
          <p:sp>
            <p:nvSpPr>
              <p:cNvPr id="67" name="Rectangle: Rounded Corners 66">
                <a:extLst>
                  <a:ext uri="{FF2B5EF4-FFF2-40B4-BE49-F238E27FC236}">
                    <a16:creationId xmlns:a16="http://schemas.microsoft.com/office/drawing/2014/main" id="{134B323F-C940-062C-E7B7-FB5C942C8D75}"/>
                  </a:ext>
                </a:extLst>
              </p:cNvPr>
              <p:cNvSpPr/>
              <p:nvPr/>
            </p:nvSpPr>
            <p:spPr>
              <a:xfrm>
                <a:off x="10770643" y="1504160"/>
                <a:ext cx="769121" cy="416882"/>
              </a:xfrm>
              <a:prstGeom prst="round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Tracker TX #X</a:t>
                </a:r>
              </a:p>
            </p:txBody>
          </p: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6F2D5C4F-ED99-EFC3-ED70-C8F14BD2FD0A}"/>
                  </a:ext>
                </a:extLst>
              </p:cNvPr>
              <p:cNvCxnSpPr>
                <a:stCxn id="65" idx="2"/>
                <a:endCxn id="49" idx="1"/>
              </p:cNvCxnSpPr>
              <p:nvPr/>
            </p:nvCxnSpPr>
            <p:spPr>
              <a:xfrm>
                <a:off x="9867981" y="1908880"/>
                <a:ext cx="358107" cy="51284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01CCDEA6-417F-C0C3-2FB1-0F193306C3B3}"/>
                  </a:ext>
                </a:extLst>
              </p:cNvPr>
              <p:cNvCxnSpPr>
                <a:cxnSpLocks/>
                <a:stCxn id="67" idx="2"/>
                <a:endCxn id="50" idx="7"/>
              </p:cNvCxnSpPr>
              <p:nvPr/>
            </p:nvCxnSpPr>
            <p:spPr>
              <a:xfrm flipH="1">
                <a:off x="10742375" y="1921042"/>
                <a:ext cx="412829" cy="708662"/>
              </a:xfrm>
              <a:prstGeom prst="straightConnector1">
                <a:avLst/>
              </a:prstGeom>
              <a:ln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8961612-ADC9-23E4-BEFF-7B74C56DB6DD}"/>
                </a:ext>
              </a:extLst>
            </p:cNvPr>
            <p:cNvSpPr/>
            <p:nvPr/>
          </p:nvSpPr>
          <p:spPr>
            <a:xfrm>
              <a:off x="9682385" y="1136591"/>
              <a:ext cx="2233023" cy="579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Example Tracker Laptop View</a:t>
              </a:r>
            </a:p>
          </p:txBody>
        </p:sp>
      </p:grpSp>
      <p:sp>
        <p:nvSpPr>
          <p:cNvPr id="77" name="Arrow: Bent-Up 76">
            <a:extLst>
              <a:ext uri="{FF2B5EF4-FFF2-40B4-BE49-F238E27FC236}">
                <a16:creationId xmlns:a16="http://schemas.microsoft.com/office/drawing/2014/main" id="{8F4E66C8-9365-39A9-0451-C625670FDA4E}"/>
              </a:ext>
            </a:extLst>
          </p:cNvPr>
          <p:cNvSpPr/>
          <p:nvPr/>
        </p:nvSpPr>
        <p:spPr>
          <a:xfrm>
            <a:off x="10765395" y="4193693"/>
            <a:ext cx="976526" cy="92857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C1720D-A4E4-82DE-DF31-B6D121E3A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18493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UNCLASSIFIED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64065ED-CF63-A7BA-8122-921861A63C55}"/>
              </a:ext>
            </a:extLst>
          </p:cNvPr>
          <p:cNvSpPr txBox="1">
            <a:spLocks/>
          </p:cNvSpPr>
          <p:nvPr/>
        </p:nvSpPr>
        <p:spPr>
          <a:xfrm>
            <a:off x="4038600" y="1258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B050"/>
                </a:solidFill>
              </a:rPr>
              <a:t>UNCLASSIFIED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16A2A2-6F7D-328A-80C4-50681AFEBF03}"/>
              </a:ext>
            </a:extLst>
          </p:cNvPr>
          <p:cNvSpPr txBox="1"/>
          <p:nvPr/>
        </p:nvSpPr>
        <p:spPr>
          <a:xfrm>
            <a:off x="276592" y="1068224"/>
            <a:ext cx="316736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Distribution Statement A.  Approved for public release: distribution is unlimited.</a:t>
            </a:r>
          </a:p>
        </p:txBody>
      </p:sp>
    </p:spTree>
    <p:extLst>
      <p:ext uri="{BB962C8B-B14F-4D97-AF65-F5344CB8AC3E}">
        <p14:creationId xmlns:p14="http://schemas.microsoft.com/office/powerpoint/2010/main" val="2641028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65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OOB Tracker System Overview (OV1)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Cetnar, Justin T CTR USSOCOM JSOC (USA)</dc:creator>
  <cp:lastModifiedBy>Cetnar, Justin T CTR USSOCOM JSOC (USA)</cp:lastModifiedBy>
  <cp:revision>2</cp:revision>
  <dcterms:created xsi:type="dcterms:W3CDTF">2023-08-29T19:39:21Z</dcterms:created>
  <dcterms:modified xsi:type="dcterms:W3CDTF">2023-09-28T11:49:15Z</dcterms:modified>
</cp:coreProperties>
</file>